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4"/>
  </p:notesMasterIdLst>
  <p:handoutMasterIdLst>
    <p:handoutMasterId r:id="rId45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59" r:id="rId27"/>
    <p:sldId id="461" r:id="rId28"/>
    <p:sldId id="467" r:id="rId29"/>
    <p:sldId id="460" r:id="rId30"/>
    <p:sldId id="462" r:id="rId31"/>
    <p:sldId id="463" r:id="rId32"/>
    <p:sldId id="475" r:id="rId33"/>
    <p:sldId id="476" r:id="rId34"/>
    <p:sldId id="464" r:id="rId35"/>
    <p:sldId id="470" r:id="rId36"/>
    <p:sldId id="469" r:id="rId37"/>
    <p:sldId id="468" r:id="rId38"/>
    <p:sldId id="466" r:id="rId39"/>
    <p:sldId id="471" r:id="rId40"/>
    <p:sldId id="472" r:id="rId41"/>
    <p:sldId id="473" r:id="rId42"/>
    <p:sldId id="47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C55A11"/>
    <a:srgbClr val="D9D9D9"/>
    <a:srgbClr val="2E75B6"/>
    <a:srgbClr val="8497B0"/>
    <a:srgbClr val="DEEBF7"/>
    <a:srgbClr val="FFC000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2" autoAdjust="0"/>
    <p:restoredTop sz="96279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138" y="144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microsoft.com/office/2007/relationships/hdphoto" Target="../media/hdphoto6.wdp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3309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카드는 플레이어가 카드의 정보를 쉽게 파악할 수 있게 기획되었지만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일람을 사용하면 해당 카드의 정보를 종류별로 위치시키고 텍스트를 확대하여 카드의 정보를 조금 더 쉽게 파악할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09852"/>
              </p:ext>
            </p:extLst>
          </p:nvPr>
        </p:nvGraphicFramePr>
        <p:xfrm>
          <a:off x="999065" y="1268413"/>
          <a:ext cx="10193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 존재 이유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 존재 이유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57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 및 덱 검색 존재 이유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E4A980E-088E-4C57-83DD-8FEB3F3E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01" y="4446033"/>
            <a:ext cx="3376597" cy="17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29122"/>
              </p:ext>
            </p:extLst>
          </p:nvPr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구축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1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구축 규칙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D8E283-282C-4E4A-A982-F35ACE7A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77300"/>
              </p:ext>
            </p:extLst>
          </p:nvPr>
        </p:nvGraphicFramePr>
        <p:xfrm>
          <a:off x="995470" y="1671637"/>
          <a:ext cx="582326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668DE-501B-475A-BEE0-ECA9B3524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5886"/>
              </p:ext>
            </p:extLst>
          </p:nvPr>
        </p:nvGraphicFramePr>
        <p:xfrm>
          <a:off x="995470" y="3825815"/>
          <a:ext cx="50279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30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23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529139"/>
              </p:ext>
            </p:extLst>
          </p:nvPr>
        </p:nvGraphicFramePr>
        <p:xfrm>
          <a:off x="1071032" y="1268413"/>
          <a:ext cx="1005463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06555540"/>
                    </a:ext>
                  </a:extLst>
                </a:gridCol>
                <a:gridCol w="400745">
                  <a:extLst>
                    <a:ext uri="{9D8B030D-6E8A-4147-A177-3AD203B41FA5}">
                      <a16:colId xmlns:a16="http://schemas.microsoft.com/office/drawing/2014/main" val="863105824"/>
                    </a:ext>
                  </a:extLst>
                </a:gridCol>
                <a:gridCol w="8753398">
                  <a:extLst>
                    <a:ext uri="{9D8B030D-6E8A-4147-A177-3AD203B41FA5}">
                      <a16:colId xmlns:a16="http://schemas.microsoft.com/office/drawing/2014/main" val="8830401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617974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283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65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1486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38409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135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5903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2113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08300"/>
              </p:ext>
            </p:extLst>
          </p:nvPr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728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92043"/>
              </p:ext>
            </p:extLst>
          </p:nvPr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92579"/>
              </p:ext>
            </p:extLst>
          </p:nvPr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613"/>
              </p:ext>
            </p:extLst>
          </p:nvPr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5848"/>
              </p:ext>
            </p:extLst>
          </p:nvPr>
        </p:nvGraphicFramePr>
        <p:xfrm>
          <a:off x="1124866" y="1507405"/>
          <a:ext cx="81648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4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시작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기물 설정은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설정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위치 설정은 배치 기물 설정당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시 기본으로 선택할 배치 기물 설정과 배치 위치 설정을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5C13655-553E-4F1C-ADEC-F0FAB55F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53" y="306753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9394</TotalTime>
  <Pages>7</Pages>
  <Words>4128</Words>
  <Characters>0</Characters>
  <Application>Microsoft Office PowerPoint</Application>
  <DocSecurity>0</DocSecurity>
  <PresentationFormat>와이드스크린</PresentationFormat>
  <Lines>0</Lines>
  <Paragraphs>399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구축 규칙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6594</cp:revision>
  <dcterms:modified xsi:type="dcterms:W3CDTF">2024-12-11T10:48:47Z</dcterms:modified>
  <cp:version>9.103.97.45139</cp:version>
</cp:coreProperties>
</file>